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03" r:id="rId2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ECACC"/>
    <a:srgbClr val="B5C2C5"/>
    <a:srgbClr val="AD724D"/>
    <a:srgbClr val="156082"/>
    <a:srgbClr val="EAFCFF"/>
    <a:srgbClr val="E4F5F9"/>
    <a:srgbClr val="8F5E3F"/>
    <a:srgbClr val="295872"/>
    <a:srgbClr val="167098"/>
    <a:srgbClr val="1BC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/>
    <p:restoredTop sz="81438"/>
  </p:normalViewPr>
  <p:slideViewPr>
    <p:cSldViewPr snapToGrid="0">
      <p:cViewPr varScale="1">
        <p:scale>
          <a:sx n="93" d="100"/>
          <a:sy n="93" d="100"/>
        </p:scale>
        <p:origin x="295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E305A1-DC7C-E547-AF80-BA0EF0145E0B}" type="datetimeFigureOut">
              <a:rPr lang="es-ES" smtClean="0"/>
              <a:t>13/8/26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3905F4-8BF9-2F4A-AFF6-1236999CE12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6864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96A8F-783C-47F6-7C33-6D1565A2C0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27056144-0886-2E67-EC95-335195E0ED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DE5FB72-FE65-954E-0438-D3D5836E77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6AF4B4A-1D15-65B7-B31A-A0CA4575E7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3905F4-8BF9-2F4A-AFF6-1236999CE12E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0372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64BEF-E6E0-9F46-9B5C-45ACA19A95A0}" type="datetimeFigureOut">
              <a:rPr lang="es-ES" smtClean="0"/>
              <a:t>13/8/26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6C35-266A-1C46-BFF6-916B6A7E39D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2314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64BEF-E6E0-9F46-9B5C-45ACA19A95A0}" type="datetimeFigureOut">
              <a:rPr lang="es-ES" smtClean="0"/>
              <a:t>13/8/26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6C35-266A-1C46-BFF6-916B6A7E39D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0923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82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64BEF-E6E0-9F46-9B5C-45ACA19A95A0}" type="datetimeFigureOut">
              <a:rPr lang="es-ES" smtClean="0"/>
              <a:t>13/8/26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6C35-266A-1C46-BFF6-916B6A7E39D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7030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64BEF-E6E0-9F46-9B5C-45ACA19A95A0}" type="datetimeFigureOut">
              <a:rPr lang="es-ES" smtClean="0"/>
              <a:t>13/8/26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6C35-266A-1C46-BFF6-916B6A7E39D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6426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64BEF-E6E0-9F46-9B5C-45ACA19A95A0}" type="datetimeFigureOut">
              <a:rPr lang="es-ES" smtClean="0"/>
              <a:t>13/8/26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6C35-266A-1C46-BFF6-916B6A7E39D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66184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64BEF-E6E0-9F46-9B5C-45ACA19A95A0}" type="datetimeFigureOut">
              <a:rPr lang="es-ES" smtClean="0"/>
              <a:t>13/8/26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6C35-266A-1C46-BFF6-916B6A7E39D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3340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64BEF-E6E0-9F46-9B5C-45ACA19A95A0}" type="datetimeFigureOut">
              <a:rPr lang="es-ES" smtClean="0"/>
              <a:t>13/8/26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6C35-266A-1C46-BFF6-916B6A7E39D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8560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64BEF-E6E0-9F46-9B5C-45ACA19A95A0}" type="datetimeFigureOut">
              <a:rPr lang="es-ES" smtClean="0"/>
              <a:t>13/8/26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6C35-266A-1C46-BFF6-916B6A7E39D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00832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64BEF-E6E0-9F46-9B5C-45ACA19A95A0}" type="datetimeFigureOut">
              <a:rPr lang="es-ES" smtClean="0"/>
              <a:t>13/8/26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6C35-266A-1C46-BFF6-916B6A7E39D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2904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64BEF-E6E0-9F46-9B5C-45ACA19A95A0}" type="datetimeFigureOut">
              <a:rPr lang="es-ES" smtClean="0"/>
              <a:t>13/8/26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6C35-266A-1C46-BFF6-916B6A7E39D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8029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64BEF-E6E0-9F46-9B5C-45ACA19A95A0}" type="datetimeFigureOut">
              <a:rPr lang="es-ES" smtClean="0"/>
              <a:t>13/8/26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76C35-266A-1C46-BFF6-916B6A7E39D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6001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B64BEF-E6E0-9F46-9B5C-45ACA19A95A0}" type="datetimeFigureOut">
              <a:rPr lang="es-ES" smtClean="0"/>
              <a:t>13/8/26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F976C35-266A-1C46-BFF6-916B6A7E39D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7885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E40A1-6E01-D303-8E9B-2BE9B166A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168FEC32-C395-A182-C321-20469E303E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858" y="382554"/>
            <a:ext cx="950159" cy="718457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9B13334B-C843-58D2-0A29-9BB324EDE1CB}"/>
              </a:ext>
            </a:extLst>
          </p:cNvPr>
          <p:cNvSpPr/>
          <p:nvPr/>
        </p:nvSpPr>
        <p:spPr>
          <a:xfrm>
            <a:off x="0" y="0"/>
            <a:ext cx="152401" cy="7559675"/>
          </a:xfrm>
          <a:prstGeom prst="rect">
            <a:avLst/>
          </a:prstGeom>
          <a:solidFill>
            <a:srgbClr val="29587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91461B98-1913-9EBA-3465-0E37FF56A827}"/>
              </a:ext>
            </a:extLst>
          </p:cNvPr>
          <p:cNvSpPr/>
          <p:nvPr/>
        </p:nvSpPr>
        <p:spPr>
          <a:xfrm rot="16200000">
            <a:off x="5105402" y="-5029201"/>
            <a:ext cx="165099" cy="10223502"/>
          </a:xfrm>
          <a:prstGeom prst="rect">
            <a:avLst/>
          </a:prstGeom>
          <a:solidFill>
            <a:srgbClr val="29587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128252C-E2FA-F850-E33B-74F2D1E011EE}"/>
              </a:ext>
            </a:extLst>
          </p:cNvPr>
          <p:cNvSpPr/>
          <p:nvPr/>
        </p:nvSpPr>
        <p:spPr>
          <a:xfrm rot="16200000">
            <a:off x="10413210" y="-113505"/>
            <a:ext cx="165098" cy="392109"/>
          </a:xfrm>
          <a:prstGeom prst="rect">
            <a:avLst/>
          </a:prstGeom>
          <a:solidFill>
            <a:srgbClr val="8F5E3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D49E9500-A9C2-4C9D-45BC-DA1FAA9A4B8E}"/>
              </a:ext>
            </a:extLst>
          </p:cNvPr>
          <p:cNvSpPr txBox="1"/>
          <p:nvPr/>
        </p:nvSpPr>
        <p:spPr>
          <a:xfrm>
            <a:off x="3570423" y="1443873"/>
            <a:ext cx="75692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00" b="1" dirty="0">
                <a:solidFill>
                  <a:srgbClr val="8F5E3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Consigna para actividad grupal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7EECC5E1-B940-E9C3-B921-095317E8D70B}"/>
              </a:ext>
            </a:extLst>
          </p:cNvPr>
          <p:cNvSpPr/>
          <p:nvPr/>
        </p:nvSpPr>
        <p:spPr>
          <a:xfrm rot="16200000" flipH="1">
            <a:off x="5298441" y="-2639059"/>
            <a:ext cx="45719" cy="9296402"/>
          </a:xfrm>
          <a:prstGeom prst="rect">
            <a:avLst/>
          </a:prstGeom>
          <a:solidFill>
            <a:srgbClr val="BECA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F27D7854-893F-9B22-BE38-8BAE135C3BBD}"/>
              </a:ext>
            </a:extLst>
          </p:cNvPr>
          <p:cNvSpPr/>
          <p:nvPr/>
        </p:nvSpPr>
        <p:spPr>
          <a:xfrm rot="16200000">
            <a:off x="10144923" y="1790227"/>
            <a:ext cx="165098" cy="392109"/>
          </a:xfrm>
          <a:prstGeom prst="rect">
            <a:avLst/>
          </a:prstGeom>
          <a:solidFill>
            <a:srgbClr val="8F5E3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304118B2-8330-879D-119D-76E8D481D982}"/>
              </a:ext>
            </a:extLst>
          </p:cNvPr>
          <p:cNvSpPr/>
          <p:nvPr/>
        </p:nvSpPr>
        <p:spPr>
          <a:xfrm>
            <a:off x="571071" y="3007605"/>
            <a:ext cx="9728632" cy="2952519"/>
          </a:xfrm>
          <a:prstGeom prst="rect">
            <a:avLst/>
          </a:prstGeom>
          <a:solidFill>
            <a:srgbClr val="BECACC">
              <a:alpha val="1803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[Consigna actividad dinámica]</a:t>
            </a:r>
          </a:p>
        </p:txBody>
      </p:sp>
    </p:spTree>
    <p:extLst>
      <p:ext uri="{BB962C8B-B14F-4D97-AF65-F5344CB8AC3E}">
        <p14:creationId xmlns:p14="http://schemas.microsoft.com/office/powerpoint/2010/main" val="20536613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23976</TotalTime>
  <Words>10</Words>
  <Application>Microsoft Macintosh PowerPoint</Application>
  <PresentationFormat>Personalizado</PresentationFormat>
  <Paragraphs>3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León Pardo Franco</dc:creator>
  <cp:lastModifiedBy>León Pardo Franco</cp:lastModifiedBy>
  <cp:revision>24</cp:revision>
  <dcterms:created xsi:type="dcterms:W3CDTF">2026-05-26T14:59:57Z</dcterms:created>
  <dcterms:modified xsi:type="dcterms:W3CDTF">2026-08-13T17:38:13Z</dcterms:modified>
</cp:coreProperties>
</file>